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6" autoAdjust="0"/>
    <p:restoredTop sz="96218" autoAdjust="0"/>
  </p:normalViewPr>
  <p:slideViewPr>
    <p:cSldViewPr snapToGrid="0">
      <p:cViewPr varScale="1">
        <p:scale>
          <a:sx n="109" d="100"/>
          <a:sy n="109" d="100"/>
        </p:scale>
        <p:origin x="1422" y="10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1" d="100"/>
          <a:sy n="91" d="100"/>
        </p:scale>
        <p:origin x="1830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CFCF13-77F8-490C-9427-F84CFBB485DE}" type="datetimeFigureOut">
              <a:rPr kumimoji="1" lang="ja-JP" altLang="en-US" smtClean="0"/>
              <a:t>2024/6/7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7763" y="1233488"/>
            <a:ext cx="444023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4BAAFF-000E-4D6E-97D3-0E896D755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07363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147763" y="1233488"/>
            <a:ext cx="4440237" cy="33289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4BAAFF-000E-4D6E-97D3-0E896D755574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26986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147763" y="1233488"/>
            <a:ext cx="4440237" cy="33289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4BAAFF-000E-4D6E-97D3-0E896D755574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21974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2024/6/7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68156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2024/6/7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3358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2024/6/7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61805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2024/6/7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4914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2024/6/7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58725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2024/6/7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66466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2024/6/7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8017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2024/6/7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96876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2024/6/7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44855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2024/6/7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0693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2024/6/7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82462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CF6F6-48D5-438B-864A-4123869984C0}" type="datetimeFigureOut">
              <a:rPr kumimoji="1" lang="ja-JP" altLang="en-US" smtClean="0"/>
              <a:t>2024/6/7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8385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23925" y="1019175"/>
            <a:ext cx="7343775" cy="3114675"/>
          </a:xfrm>
          <a:ln>
            <a:solidFill>
              <a:schemeClr val="tx1"/>
            </a:solidFill>
          </a:ln>
        </p:spPr>
        <p:txBody>
          <a:bodyPr anchor="ctr">
            <a:normAutofit/>
          </a:bodyPr>
          <a:lstStyle/>
          <a:p>
            <a:r>
              <a:rPr lang="ja-JP" altLang="en-US" sz="2700" dirty="0"/>
              <a:t>（公社）日本口腔インプラント学会</a:t>
            </a:r>
            <a:br>
              <a:rPr lang="en-US" altLang="ja-JP" sz="2700" dirty="0"/>
            </a:br>
            <a:r>
              <a:rPr lang="ja-JP" altLang="en-US" sz="2700">
                <a:latin typeface="+mn-ea"/>
                <a:ea typeface="+mn-ea"/>
              </a:rPr>
              <a:t>第４４回</a:t>
            </a:r>
            <a:r>
              <a:rPr lang="ja-JP" altLang="en-US" sz="2700" dirty="0"/>
              <a:t>関東・甲信越支部学術大会</a:t>
            </a:r>
            <a:br>
              <a:rPr lang="en-US" altLang="ja-JP" sz="2700" dirty="0"/>
            </a:br>
            <a:br>
              <a:rPr lang="en-US" altLang="ja-JP" sz="2700" dirty="0"/>
            </a:br>
            <a:r>
              <a:rPr lang="ja-JP" altLang="en-US" sz="2700" dirty="0"/>
              <a:t>利益相反（ＣＯＩ）開示</a:t>
            </a:r>
            <a:br>
              <a:rPr lang="en-US" altLang="ja-JP" sz="2700" dirty="0"/>
            </a:br>
            <a:r>
              <a:rPr lang="ja-JP" altLang="en-US" sz="2700" dirty="0"/>
              <a:t>　　</a:t>
            </a:r>
            <a:r>
              <a:rPr lang="ja-JP" altLang="en-US" sz="2700" dirty="0">
                <a:latin typeface="+mj-ea"/>
              </a:rPr>
              <a:t>２０２５年</a:t>
            </a:r>
            <a:r>
              <a:rPr lang="ja-JP" altLang="en-US" sz="2700" dirty="0"/>
              <a:t>　２月　　日</a:t>
            </a:r>
            <a:br>
              <a:rPr lang="en-US" altLang="ja-JP" sz="2700" dirty="0"/>
            </a:br>
            <a:br>
              <a:rPr lang="en-US" altLang="ja-JP" sz="2700" dirty="0"/>
            </a:br>
            <a:r>
              <a:rPr lang="ja-JP" altLang="en-US" sz="2700" dirty="0"/>
              <a:t>　　　　　　　　　　　　　　　　　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800100" y="4429125"/>
            <a:ext cx="7591425" cy="1495425"/>
          </a:xfrm>
        </p:spPr>
        <p:txBody>
          <a:bodyPr anchor="ctr">
            <a:normAutofit/>
          </a:bodyPr>
          <a:lstStyle/>
          <a:p>
            <a:r>
              <a:rPr lang="ja-JP" altLang="en-US" sz="2700" dirty="0"/>
              <a:t>本演題に関して、発表者の開示すべき</a:t>
            </a:r>
            <a:endParaRPr lang="en-US" altLang="ja-JP" sz="2700" dirty="0"/>
          </a:p>
          <a:p>
            <a:endParaRPr lang="en-US" altLang="ja-JP" sz="1050" dirty="0"/>
          </a:p>
          <a:p>
            <a:r>
              <a:rPr lang="ja-JP" altLang="en-US" sz="2700" dirty="0"/>
              <a:t>利益相反状態はありません。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366493" y="3412165"/>
            <a:ext cx="521594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700" dirty="0"/>
              <a:t>筆頭発表者氏名：</a:t>
            </a:r>
          </a:p>
        </p:txBody>
      </p:sp>
    </p:spTree>
    <p:extLst>
      <p:ext uri="{BB962C8B-B14F-4D97-AF65-F5344CB8AC3E}">
        <p14:creationId xmlns:p14="http://schemas.microsoft.com/office/powerpoint/2010/main" val="4011182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ctrTitle"/>
          </p:nvPr>
        </p:nvSpPr>
        <p:spPr>
          <a:xfrm>
            <a:off x="840347" y="857250"/>
            <a:ext cx="7476186" cy="2086378"/>
          </a:xfrm>
          <a:ln>
            <a:solidFill>
              <a:schemeClr val="tx1"/>
            </a:solidFill>
          </a:ln>
        </p:spPr>
        <p:txBody>
          <a:bodyPr anchor="ctr">
            <a:normAutofit/>
          </a:bodyPr>
          <a:lstStyle/>
          <a:p>
            <a:r>
              <a:rPr lang="ja-JP" altLang="en-US" sz="2250" dirty="0"/>
              <a:t>（公社）日本口腔インプラント学会</a:t>
            </a:r>
            <a:br>
              <a:rPr lang="en-US" altLang="ja-JP" sz="2250" dirty="0"/>
            </a:br>
            <a:r>
              <a:rPr lang="ja-JP" altLang="en-US" sz="2250" dirty="0"/>
              <a:t>第４４回</a:t>
            </a:r>
            <a:r>
              <a:rPr lang="ja-JP" altLang="en-US" sz="2400" dirty="0"/>
              <a:t>関東・甲信越支部学術大会</a:t>
            </a:r>
            <a:br>
              <a:rPr lang="en-US" altLang="ja-JP" sz="2250" dirty="0"/>
            </a:br>
            <a:br>
              <a:rPr lang="en-US" altLang="ja-JP" sz="1350" dirty="0"/>
            </a:br>
            <a:r>
              <a:rPr lang="ja-JP" altLang="en-US" sz="2250" dirty="0"/>
              <a:t>利益相反（ＣＯＩ）開示</a:t>
            </a:r>
            <a:br>
              <a:rPr lang="en-US" altLang="ja-JP" sz="2250" dirty="0"/>
            </a:br>
            <a:r>
              <a:rPr lang="ja-JP" altLang="en-US" sz="2250" dirty="0"/>
              <a:t>　　２０２５年　２月　　　日</a:t>
            </a:r>
            <a:br>
              <a:rPr lang="en-US" altLang="ja-JP" sz="2250" dirty="0"/>
            </a:br>
            <a:br>
              <a:rPr lang="en-US" altLang="ja-JP" sz="1350" dirty="0"/>
            </a:br>
            <a:endParaRPr lang="ja-JP" altLang="en-US" sz="2250" dirty="0"/>
          </a:p>
        </p:txBody>
      </p:sp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>
          <a:xfrm>
            <a:off x="927279" y="3838576"/>
            <a:ext cx="7389254" cy="2091677"/>
          </a:xfrm>
          <a:ln>
            <a:solidFill>
              <a:schemeClr val="tx1"/>
            </a:solidFill>
          </a:ln>
        </p:spPr>
        <p:txBody>
          <a:bodyPr vert="horz" lIns="91440" tIns="108000" rIns="91440" bIns="45720" rtlCol="0">
            <a:normAutofit/>
          </a:bodyPr>
          <a:lstStyle/>
          <a:p>
            <a:pPr algn="l"/>
            <a:r>
              <a:rPr lang="ja-JP" altLang="en-US" dirty="0"/>
              <a:t>・該当者氏名：</a:t>
            </a:r>
            <a:endParaRPr lang="en-US" altLang="ja-JP" dirty="0"/>
          </a:p>
          <a:p>
            <a:pPr algn="l"/>
            <a:r>
              <a:rPr lang="ja-JP" altLang="en-US" dirty="0"/>
              <a:t>・該当事項：企業・組織や団体名</a:t>
            </a:r>
            <a:endParaRPr lang="en-US" altLang="ja-JP" dirty="0"/>
          </a:p>
          <a:p>
            <a:pPr algn="l"/>
            <a:r>
              <a:rPr lang="ja-JP" altLang="en-US" dirty="0"/>
              <a:t>　</a:t>
            </a:r>
            <a:endParaRPr lang="en-US" altLang="ja-JP" dirty="0"/>
          </a:p>
          <a:p>
            <a:endParaRPr kumimoji="1" lang="en-US" altLang="ja-JP" dirty="0"/>
          </a:p>
          <a:p>
            <a:endParaRPr lang="en-US" altLang="ja-JP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942975" y="2943628"/>
            <a:ext cx="72866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700" dirty="0"/>
              <a:t>本演題に関して、発表者の開示すべき</a:t>
            </a:r>
            <a:endParaRPr lang="en-US" altLang="ja-JP" sz="2700" dirty="0"/>
          </a:p>
          <a:p>
            <a:pPr algn="ctr"/>
            <a:r>
              <a:rPr lang="ja-JP" altLang="en-US" sz="2700" dirty="0"/>
              <a:t>利益相反状態は下記の通りです。</a:t>
            </a: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2752860" y="2357655"/>
            <a:ext cx="4211392" cy="4385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250" dirty="0"/>
              <a:t>筆頭発表者氏名：</a:t>
            </a:r>
          </a:p>
        </p:txBody>
      </p:sp>
    </p:spTree>
    <p:extLst>
      <p:ext uri="{BB962C8B-B14F-4D97-AF65-F5344CB8AC3E}">
        <p14:creationId xmlns:p14="http://schemas.microsoft.com/office/powerpoint/2010/main" val="19711567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248</TotalTime>
  <Words>116</Words>
  <Application>Microsoft Office PowerPoint</Application>
  <PresentationFormat>画面に合わせる (4:3)</PresentationFormat>
  <Paragraphs>14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テーマ</vt:lpstr>
      <vt:lpstr>（公社）日本口腔インプラント学会 第４４回関東・甲信越支部学術大会  利益相反（ＣＯＩ）開示 　　２０２５年　２月　　日  　　　　　　　　　　　　　　　　　</vt:lpstr>
      <vt:lpstr>（公社）日本口腔インプラント学会 第４４回関東・甲信越支部学術大会  利益相反（ＣＯＩ）開示 　　２０２５年　２月　　　日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（公社）日本口腔インプラント学会 第＊＊回総会・学術大会  利益相反（ＣＯＩ）開示 ＊＊年＊＊月＊＊日</dc:title>
  <dc:creator>JSOI</dc:creator>
  <cp:lastModifiedBy>武司 樋口</cp:lastModifiedBy>
  <cp:revision>25</cp:revision>
  <cp:lastPrinted>2015-09-11T06:50:23Z</cp:lastPrinted>
  <dcterms:created xsi:type="dcterms:W3CDTF">2014-10-16T06:50:28Z</dcterms:created>
  <dcterms:modified xsi:type="dcterms:W3CDTF">2024-06-07T07:53:37Z</dcterms:modified>
</cp:coreProperties>
</file>